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60" r:id="rId9"/>
    <p:sldId id="262" r:id="rId10"/>
    <p:sldId id="266" r:id="rId11"/>
    <p:sldId id="267" r:id="rId12"/>
    <p:sldId id="269" r:id="rId13"/>
    <p:sldId id="271" r:id="rId14"/>
    <p:sldId id="265" r:id="rId15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CC0099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1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89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6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J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u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n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Black" panose="020B0A04020102020204" pitchFamily="34" charset="0"/>
              </a:rPr>
              <a:t>g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e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s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96600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22333D-611D-52DF-42C8-755C5DDA1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528EFE8-BB7E-5AFB-EE4F-6F3801EF7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40553"/>
            <a:ext cx="6437657" cy="64318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79390" y="793644"/>
            <a:ext cx="447901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Cheetah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CAD532-01A4-2803-0681-77377C9AB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110" y="2376084"/>
            <a:ext cx="2871633" cy="287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846723" y="795135"/>
            <a:ext cx="301278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Tiger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9A11C9-D7EC-2CF7-7116-EC30E4D9C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475" y="2525879"/>
            <a:ext cx="2883029" cy="28830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F95422-0BEA-2ABF-D814-15C896076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89335"/>
            <a:ext cx="6389162" cy="638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F8CCFA3-8B2A-01BD-F415-383159A1B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331" y="1112145"/>
            <a:ext cx="6669602" cy="66635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17776" y="809220"/>
            <a:ext cx="344062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Zebra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7381143-71F6-8606-7959-8129E245B6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746" y="2548158"/>
            <a:ext cx="2929179" cy="292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F871991-05C4-AF9A-45BE-D62BFB5E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12145"/>
            <a:ext cx="6665528" cy="66602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809220"/>
            <a:ext cx="50369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Kangaroo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B58137-4131-8A36-8EF1-6171EEAA8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6634" y="2548158"/>
            <a:ext cx="3000214" cy="300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E0AB4F1-E436-BE6D-F889-6EAC59B5FB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875051"/>
            <a:ext cx="6757261" cy="67692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85504" y="795135"/>
            <a:ext cx="345115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Hyena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2885ED-A3C3-DD46-0BD4-932B91934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5504" y="2534073"/>
            <a:ext cx="3451157" cy="34511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09260E-84D7-C923-CDB0-6E220CEC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5504" y="2534073"/>
            <a:ext cx="3451157" cy="345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38FB11D-6C52-C962-7437-2774F61B11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974771"/>
            <a:ext cx="6791533" cy="679762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88195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Antelope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Wild Animals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08AEFA-EB53-75B7-411A-3A93A20F0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695" y="2495673"/>
            <a:ext cx="2721244" cy="272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64271" y="795135"/>
            <a:ext cx="33072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Bear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CDC946-C760-4727-7E51-9865BCFA6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5648" y="2886188"/>
            <a:ext cx="1365614" cy="13656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F46124-3025-9ECD-DFFA-9F41FF19D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32695" y="2758699"/>
            <a:ext cx="1728567" cy="17267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FDF454C-D225-D42B-94F0-39A81D53D0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5783" y="2534073"/>
            <a:ext cx="3263638" cy="32636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EC095AF-D95B-5E24-7BCE-B735882350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3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2575" y="2243133"/>
            <a:ext cx="4729840" cy="473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5A1985B-28C8-B785-5395-4480595177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1301858"/>
            <a:ext cx="6460508" cy="64657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75577" y="693569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Buffalo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77A888-568C-CC6E-52F5-735A34FBA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7149" y="2610172"/>
            <a:ext cx="3046708" cy="304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49672" y="787486"/>
            <a:ext cx="350872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Rhino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D578D2-56DA-43E2-E1A5-BB77FE7C4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1420" y="2526424"/>
            <a:ext cx="2845231" cy="284523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0261B69-6FAB-CC10-DA72-7EBBCFC192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803899"/>
            <a:ext cx="5962405" cy="596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F0B27B-3741-422E-08C7-103F204C92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429155"/>
            <a:ext cx="6431797" cy="64265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769702" y="1079828"/>
            <a:ext cx="54162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8000" dirty="0">
                <a:solidFill>
                  <a:prstClr val="black"/>
                </a:solidFill>
                <a:latin typeface="Teaching Print Dotted" pitchFamily="50" charset="0"/>
              </a:rPr>
              <a:t>Hippopotamus</a:t>
            </a:r>
            <a:endParaRPr lang="en-US" sz="80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76896B-FF45-9635-BC8E-531F96A53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719" y="2534073"/>
            <a:ext cx="2536394" cy="25363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AB07B12-C00A-579C-FAA9-1ED4C091E1C3}"/>
              </a:ext>
            </a:extLst>
          </p:cNvPr>
          <p:cNvSpPr/>
          <p:nvPr/>
        </p:nvSpPr>
        <p:spPr>
          <a:xfrm>
            <a:off x="0" y="0"/>
            <a:ext cx="10058400" cy="7772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8302D9-69BA-5CF4-802C-17F912FB9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88000" contrast="100000"/>
                    </a14:imgEffect>
                  </a14:imgLayer>
                </a14:imgProps>
              </a:ext>
            </a:extLst>
          </a:blip>
          <a:srcRect l="13319" t="11167" r="12473" b="6860"/>
          <a:stretch/>
        </p:blipFill>
        <p:spPr>
          <a:xfrm>
            <a:off x="0" y="1029783"/>
            <a:ext cx="6108600" cy="674261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88700" y="795135"/>
            <a:ext cx="484770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Elephant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981737-7FF9-25B3-DEB6-09DD106F8D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800" y="2534073"/>
            <a:ext cx="2979002" cy="297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800580" y="795135"/>
            <a:ext cx="25928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Lion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6D3D1F-7C82-234F-D895-B37C730C9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8" y="1429155"/>
            <a:ext cx="6343245" cy="63432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1309160-0C2A-BFD8-2FB3-29307479E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23" y="2534073"/>
            <a:ext cx="333375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B5EE696-59F8-A47F-386E-55C277B54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22070"/>
            <a:ext cx="6572250" cy="65775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Wild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123816" y="795135"/>
            <a:ext cx="484770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Tortoise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630F13-45CE-62C4-0A22-E22811C23A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5035" y="2534073"/>
            <a:ext cx="29337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983</TotalTime>
  <Words>95</Words>
  <Application>Microsoft Office PowerPoint</Application>
  <PresentationFormat>Custom</PresentationFormat>
  <Paragraphs>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79</cp:revision>
  <dcterms:created xsi:type="dcterms:W3CDTF">2025-02-12T09:43:58Z</dcterms:created>
  <dcterms:modified xsi:type="dcterms:W3CDTF">2025-02-16T19:53:44Z</dcterms:modified>
</cp:coreProperties>
</file>

<file path=docProps/thumbnail.jpeg>
</file>